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8"/>
  </p:handout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FBC1F-A329-4182-85B6-F731BFCFBAC9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D4B77-BC55-43DF-B76D-F423E06680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August 9, 2012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August 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August 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August 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August 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August 9,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August 9,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August 9,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August 9, 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August 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August 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863224"/>
            <a:ext cx="3313355" cy="148373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Futura Bold Condensed BT"/>
                <a:cs typeface="Futura Bold Condensed BT"/>
              </a:rPr>
              <a:t>Diskusi</a:t>
            </a:r>
            <a:r>
              <a:rPr lang="en-US" sz="2800" dirty="0" smtClean="0">
                <a:latin typeface="Futura Bold Condensed BT"/>
                <a:cs typeface="Futura Bold Condensed BT"/>
              </a:rPr>
              <a:t> </a:t>
            </a:r>
            <a:r>
              <a:rPr lang="en-US" sz="2800" dirty="0" err="1" smtClean="0">
                <a:latin typeface="Futura Bold Condensed BT"/>
                <a:cs typeface="Futura Bold Condensed BT"/>
              </a:rPr>
              <a:t>Pembelajaran</a:t>
            </a:r>
            <a:r>
              <a:rPr lang="en-US" sz="2800" dirty="0" smtClean="0">
                <a:latin typeface="Futura Bold Condensed BT"/>
                <a:cs typeface="Futura Bold Condensed BT"/>
              </a:rPr>
              <a:t> </a:t>
            </a:r>
            <a:r>
              <a:rPr lang="en-US" sz="2800" dirty="0" err="1" smtClean="0">
                <a:latin typeface="Futura Bold Condensed BT"/>
                <a:cs typeface="Futura Bold Condensed BT"/>
              </a:rPr>
              <a:t>Proyek</a:t>
            </a:r>
            <a:r>
              <a:rPr lang="en-US" sz="2800" dirty="0" smtClean="0">
                <a:latin typeface="Futura Bold Condensed BT"/>
                <a:cs typeface="Futura Bold Condensed BT"/>
              </a:rPr>
              <a:t> Governance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1"/>
            <a:ext cx="3309803" cy="501720"/>
          </a:xfrm>
        </p:spPr>
        <p:txBody>
          <a:bodyPr/>
          <a:lstStyle/>
          <a:p>
            <a:r>
              <a:rPr lang="en-US" sz="1600" dirty="0" err="1" smtClean="0"/>
              <a:t>Palangka</a:t>
            </a:r>
            <a:r>
              <a:rPr lang="en-US" sz="1600" dirty="0" smtClean="0"/>
              <a:t> </a:t>
            </a:r>
            <a:r>
              <a:rPr lang="en-US" sz="1600" dirty="0" smtClean="0"/>
              <a:t>R</a:t>
            </a:r>
            <a:r>
              <a:rPr lang="en-US" sz="1600" dirty="0" smtClean="0"/>
              <a:t>aya</a:t>
            </a:r>
            <a:r>
              <a:rPr lang="en-US" sz="1600" dirty="0"/>
              <a:t>, 9 </a:t>
            </a:r>
            <a:r>
              <a:rPr lang="en-US" sz="1600" dirty="0" err="1"/>
              <a:t>Agustus</a:t>
            </a:r>
            <a:r>
              <a:rPr lang="en-US" sz="1600" dirty="0"/>
              <a:t> 2012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56" y="5565373"/>
            <a:ext cx="3182012" cy="2877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409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8626"/>
            <a:ext cx="7024744" cy="649357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Pembagian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Kelompok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Diskusi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096" y="1643270"/>
            <a:ext cx="7977808" cy="475753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Kelompok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Desa</a:t>
            </a:r>
            <a:r>
              <a:rPr lang="en-US" dirty="0" smtClean="0">
                <a:solidFill>
                  <a:schemeClr val="tx1"/>
                </a:solidFill>
              </a:rPr>
              <a:t> 1 </a:t>
            </a:r>
            <a:r>
              <a:rPr lang="en-US" dirty="0" smtClean="0">
                <a:solidFill>
                  <a:schemeClr val="tx1"/>
                </a:solidFill>
              </a:rPr>
              <a:t>(Tb. </a:t>
            </a:r>
            <a:r>
              <a:rPr lang="en-US" dirty="0" err="1" smtClean="0">
                <a:solidFill>
                  <a:schemeClr val="tx1"/>
                </a:solidFill>
              </a:rPr>
              <a:t>Koroi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Mangkuhung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aparat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kecamatan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Kecamatan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Manasa</a:t>
            </a:r>
            <a:r>
              <a:rPr lang="en-US" dirty="0" smtClean="0">
                <a:solidFill>
                  <a:schemeClr val="tx1"/>
                </a:solidFill>
              </a:rPr>
              <a:t>) : </a:t>
            </a:r>
            <a:r>
              <a:rPr lang="en-US" dirty="0" err="1" smtClean="0">
                <a:solidFill>
                  <a:schemeClr val="tx1"/>
                </a:solidFill>
              </a:rPr>
              <a:t>Elsinawati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Kelompok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Desa</a:t>
            </a:r>
            <a:r>
              <a:rPr lang="en-US" dirty="0" smtClean="0">
                <a:solidFill>
                  <a:schemeClr val="tx1"/>
                </a:solidFill>
              </a:rPr>
              <a:t> 2 ( </a:t>
            </a:r>
            <a:r>
              <a:rPr lang="en-US" dirty="0" smtClean="0">
                <a:solidFill>
                  <a:schemeClr val="tx1"/>
                </a:solidFill>
              </a:rPr>
              <a:t>Tb. Sian, Tb </a:t>
            </a:r>
            <a:r>
              <a:rPr lang="en-US" dirty="0" err="1" smtClean="0">
                <a:solidFill>
                  <a:schemeClr val="tx1"/>
                </a:solidFill>
              </a:rPr>
              <a:t>Tajungan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aparat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kecamatan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Kecamatan</a:t>
            </a:r>
            <a:r>
              <a:rPr lang="en-US" dirty="0" smtClean="0">
                <a:solidFill>
                  <a:schemeClr val="tx1"/>
                </a:solidFill>
              </a:rPr>
              <a:t> Kahayan Utara) : </a:t>
            </a:r>
            <a:r>
              <a:rPr lang="en-US" dirty="0" err="1" smtClean="0">
                <a:solidFill>
                  <a:schemeClr val="tx1"/>
                </a:solidFill>
              </a:rPr>
              <a:t>Franata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Wirawan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Kelompok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Desa</a:t>
            </a:r>
            <a:r>
              <a:rPr lang="en-US" dirty="0" smtClean="0">
                <a:solidFill>
                  <a:schemeClr val="tx1"/>
                </a:solidFill>
              </a:rPr>
              <a:t> 3 ( </a:t>
            </a:r>
            <a:r>
              <a:rPr lang="en-US" dirty="0" smtClean="0">
                <a:solidFill>
                  <a:schemeClr val="tx1"/>
                </a:solidFill>
              </a:rPr>
              <a:t>Tb. </a:t>
            </a:r>
            <a:r>
              <a:rPr lang="en-US" dirty="0" err="1" smtClean="0">
                <a:solidFill>
                  <a:schemeClr val="tx1"/>
                </a:solidFill>
              </a:rPr>
              <a:t>Mahuroi</a:t>
            </a:r>
            <a:r>
              <a:rPr lang="en-US" dirty="0" smtClean="0">
                <a:solidFill>
                  <a:schemeClr val="tx1"/>
                </a:solidFill>
              </a:rPr>
              <a:t>, Tb </a:t>
            </a:r>
            <a:r>
              <a:rPr lang="en-US" dirty="0" err="1" smtClean="0">
                <a:solidFill>
                  <a:schemeClr val="tx1"/>
                </a:solidFill>
              </a:rPr>
              <a:t>Posu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aparat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kecamatan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kecamatan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Damang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Batu</a:t>
            </a:r>
            <a:r>
              <a:rPr lang="en-US" dirty="0" smtClean="0">
                <a:solidFill>
                  <a:schemeClr val="tx1"/>
                </a:solidFill>
              </a:rPr>
              <a:t>) : </a:t>
            </a:r>
            <a:r>
              <a:rPr lang="en-US" dirty="0" err="1" smtClean="0">
                <a:solidFill>
                  <a:schemeClr val="tx1"/>
                </a:solidFill>
              </a:rPr>
              <a:t>Inda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Zahraida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Kelompok</a:t>
            </a:r>
            <a:r>
              <a:rPr lang="en-US" dirty="0" smtClean="0">
                <a:solidFill>
                  <a:schemeClr val="tx1"/>
                </a:solidFill>
              </a:rPr>
              <a:t> SKPD 1 (</a:t>
            </a:r>
            <a:r>
              <a:rPr lang="en-US" dirty="0" err="1" smtClean="0">
                <a:solidFill>
                  <a:schemeClr val="tx1"/>
                </a:solidFill>
              </a:rPr>
              <a:t>Dinas</a:t>
            </a:r>
            <a:r>
              <a:rPr lang="en-US" dirty="0" smtClean="0">
                <a:solidFill>
                  <a:schemeClr val="tx1"/>
                </a:solidFill>
              </a:rPr>
              <a:t> PU, </a:t>
            </a:r>
            <a:r>
              <a:rPr lang="en-US" dirty="0" err="1" smtClean="0">
                <a:solidFill>
                  <a:schemeClr val="tx1"/>
                </a:solidFill>
              </a:rPr>
              <a:t>Kesehatan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Pendidikan</a:t>
            </a:r>
            <a:r>
              <a:rPr lang="en-US" dirty="0" smtClean="0">
                <a:solidFill>
                  <a:schemeClr val="tx1"/>
                </a:solidFill>
              </a:rPr>
              <a:t>) : </a:t>
            </a:r>
            <a:r>
              <a:rPr lang="en-US" dirty="0" err="1" smtClean="0">
                <a:solidFill>
                  <a:schemeClr val="tx1"/>
                </a:solidFill>
              </a:rPr>
              <a:t>Agus</a:t>
            </a:r>
            <a:r>
              <a:rPr lang="en-US" dirty="0" smtClean="0">
                <a:solidFill>
                  <a:schemeClr val="tx1"/>
                </a:solidFill>
              </a:rPr>
              <a:t> Husain </a:t>
            </a:r>
            <a:r>
              <a:rPr lang="en-US" dirty="0" err="1" smtClean="0">
                <a:solidFill>
                  <a:schemeClr val="tx1"/>
                </a:solidFill>
              </a:rPr>
              <a:t>Nasution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Kelompok</a:t>
            </a:r>
            <a:r>
              <a:rPr lang="en-US" dirty="0" smtClean="0">
                <a:solidFill>
                  <a:schemeClr val="tx1"/>
                </a:solidFill>
              </a:rPr>
              <a:t> SKPD 2 (BAPPEDA, BPMPDP-KB</a:t>
            </a:r>
            <a:r>
              <a:rPr lang="en-US" dirty="0" smtClean="0">
                <a:solidFill>
                  <a:schemeClr val="tx1"/>
                </a:solidFill>
              </a:rPr>
              <a:t>, DKA</a:t>
            </a:r>
            <a:r>
              <a:rPr lang="en-US" dirty="0" smtClean="0">
                <a:solidFill>
                  <a:schemeClr val="tx1"/>
                </a:solidFill>
              </a:rPr>
              <a:t>) : </a:t>
            </a:r>
            <a:r>
              <a:rPr lang="en-US" dirty="0" err="1" smtClean="0">
                <a:solidFill>
                  <a:schemeClr val="tx1"/>
                </a:solidFill>
              </a:rPr>
              <a:t>Frind</a:t>
            </a:r>
            <a:r>
              <a:rPr lang="en-US" dirty="0" smtClean="0">
                <a:solidFill>
                  <a:schemeClr val="tx1"/>
                </a:solidFill>
              </a:rPr>
              <a:t> Immanuel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Kelompok</a:t>
            </a:r>
            <a:r>
              <a:rPr lang="en-US" dirty="0" smtClean="0">
                <a:solidFill>
                  <a:schemeClr val="tx1"/>
                </a:solidFill>
              </a:rPr>
              <a:t> SKPD 3 (</a:t>
            </a:r>
            <a:r>
              <a:rPr lang="en-US" dirty="0" err="1" smtClean="0">
                <a:solidFill>
                  <a:schemeClr val="tx1"/>
                </a:solidFill>
              </a:rPr>
              <a:t>Dinas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Pertanian</a:t>
            </a:r>
            <a:r>
              <a:rPr lang="en-US" dirty="0" smtClean="0">
                <a:solidFill>
                  <a:schemeClr val="tx1"/>
                </a:solidFill>
              </a:rPr>
              <a:t> &amp; Perkebunan, </a:t>
            </a:r>
            <a:r>
              <a:rPr lang="en-US" dirty="0" err="1" smtClean="0">
                <a:solidFill>
                  <a:schemeClr val="tx1"/>
                </a:solidFill>
              </a:rPr>
              <a:t>Dinas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Perikanan</a:t>
            </a:r>
            <a:r>
              <a:rPr lang="en-US" dirty="0" smtClean="0">
                <a:solidFill>
                  <a:schemeClr val="tx1"/>
                </a:solidFill>
              </a:rPr>
              <a:t> &amp; </a:t>
            </a:r>
            <a:r>
              <a:rPr lang="en-US" dirty="0" err="1" smtClean="0">
                <a:solidFill>
                  <a:schemeClr val="tx1"/>
                </a:solidFill>
              </a:rPr>
              <a:t>Peternakan</a:t>
            </a:r>
            <a:r>
              <a:rPr lang="en-US" dirty="0" smtClean="0">
                <a:solidFill>
                  <a:schemeClr val="tx1"/>
                </a:solidFill>
              </a:rPr>
              <a:t>): </a:t>
            </a:r>
            <a:r>
              <a:rPr lang="en-US" dirty="0" err="1" smtClean="0">
                <a:solidFill>
                  <a:schemeClr val="tx1"/>
                </a:solidFill>
              </a:rPr>
              <a:t>Yuddis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25" y="741323"/>
            <a:ext cx="7215809" cy="5726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TAHAP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425" y="1495976"/>
            <a:ext cx="5759925" cy="464447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Fasilitator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memandu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identifikasi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masing-masing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pembelajaran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setiap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peserta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ada</a:t>
            </a:r>
            <a:r>
              <a:rPr lang="en-US" sz="2000" dirty="0">
                <a:solidFill>
                  <a:schemeClr val="tx1"/>
                </a:solidFill>
              </a:rPr>
              <a:t> di </a:t>
            </a:r>
            <a:r>
              <a:rPr lang="en-US" sz="2000" dirty="0" err="1">
                <a:solidFill>
                  <a:schemeClr val="tx1"/>
                </a:solidFill>
              </a:rPr>
              <a:t>kelompoknya</a:t>
            </a:r>
            <a:r>
              <a:rPr lang="en-US" sz="2000" dirty="0">
                <a:solidFill>
                  <a:schemeClr val="tx1"/>
                </a:solidFill>
              </a:rPr>
              <a:t>; (</a:t>
            </a:r>
            <a:r>
              <a:rPr lang="en-US" sz="2000" dirty="0" err="1">
                <a:solidFill>
                  <a:schemeClr val="tx1"/>
                </a:solidFill>
              </a:rPr>
              <a:t>gunakan</a:t>
            </a:r>
            <a:r>
              <a:rPr lang="en-US" sz="2000" dirty="0">
                <a:solidFill>
                  <a:schemeClr val="tx1"/>
                </a:solidFill>
              </a:rPr>
              <a:t> meta plan 10 </a:t>
            </a:r>
            <a:r>
              <a:rPr lang="en-US" sz="2000" dirty="0" err="1">
                <a:solidFill>
                  <a:schemeClr val="tx1"/>
                </a:solidFill>
              </a:rPr>
              <a:t>menit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marL="6858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Fasilitator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memandu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peserta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mengelompokkan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pembelajaran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sama</a:t>
            </a:r>
            <a:r>
              <a:rPr lang="en-US" sz="2000" dirty="0">
                <a:solidFill>
                  <a:schemeClr val="tx1"/>
                </a:solidFill>
              </a:rPr>
              <a:t>; ( 10 </a:t>
            </a:r>
            <a:r>
              <a:rPr lang="en-US" sz="2000" dirty="0" err="1">
                <a:solidFill>
                  <a:schemeClr val="tx1"/>
                </a:solidFill>
              </a:rPr>
              <a:t>menit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marL="6858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Fasilitator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menyepakati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bersama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daftar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pembelajaran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kelompok</a:t>
            </a:r>
            <a:r>
              <a:rPr lang="en-US" sz="2000" dirty="0">
                <a:solidFill>
                  <a:schemeClr val="tx1"/>
                </a:solidFill>
              </a:rPr>
              <a:t> (yang </a:t>
            </a:r>
            <a:r>
              <a:rPr lang="en-US" sz="2000" dirty="0" err="1">
                <a:solidFill>
                  <a:schemeClr val="tx1"/>
                </a:solidFill>
              </a:rPr>
              <a:t>sama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dibuat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pernyataan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pembelajaran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err="1">
                <a:solidFill>
                  <a:schemeClr val="tx1"/>
                </a:solidFill>
              </a:rPr>
              <a:t>baik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sama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maupun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berbeda</a:t>
            </a:r>
            <a:r>
              <a:rPr lang="en-US" sz="2000" dirty="0">
                <a:solidFill>
                  <a:schemeClr val="tx1"/>
                </a:solidFill>
              </a:rPr>
              <a:t>. (10 </a:t>
            </a:r>
            <a:r>
              <a:rPr lang="en-US" sz="2000" dirty="0" err="1">
                <a:solidFill>
                  <a:schemeClr val="tx1"/>
                </a:solidFill>
              </a:rPr>
              <a:t>menit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68580" indent="0">
              <a:buNone/>
            </a:pPr>
            <a:endParaRPr lang="en-US" sz="2000" dirty="0">
              <a:solidFill>
                <a:srgbClr val="A6A6A6"/>
              </a:solidFill>
            </a:endParaRPr>
          </a:p>
        </p:txBody>
      </p:sp>
      <p:pic>
        <p:nvPicPr>
          <p:cNvPr id="4" name="Picture 3" descr="Fasilit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50" y="1495976"/>
            <a:ext cx="1455884" cy="43313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818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377" y="741323"/>
            <a:ext cx="5023858" cy="5726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TAHAP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4376" y="1495976"/>
            <a:ext cx="5305912" cy="4644478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Fasilitator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memandu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peserta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membuat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proyeksi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pembelajaran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terhadap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cita-cita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ingin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dicapai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masing-masing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individu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tempat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mereka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bekerja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n-US" sz="2000" dirty="0" err="1">
                <a:solidFill>
                  <a:schemeClr val="tx1"/>
                </a:solidFill>
              </a:rPr>
              <a:t>beraktifitas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</a:p>
          <a:p>
            <a:pPr marL="6858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Fasilitator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memandu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peserta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membuat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relasi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gambar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bagaimana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cita-cita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individu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kelompok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berkontribusi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peningkatan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kualitas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kelola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desa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kecamatan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kabupaten</a:t>
            </a:r>
            <a:r>
              <a:rPr lang="en-US" sz="2000" dirty="0">
                <a:solidFill>
                  <a:schemeClr val="tx1"/>
                </a:solidFill>
              </a:rPr>
              <a:t> di </a:t>
            </a:r>
            <a:r>
              <a:rPr lang="en-US" sz="2000" dirty="0" err="1" smtClean="0">
                <a:solidFill>
                  <a:schemeClr val="tx1"/>
                </a:solidFill>
              </a:rPr>
              <a:t>Gumas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Media: </a:t>
            </a:r>
            <a:r>
              <a:rPr lang="en-US" sz="2000" dirty="0" err="1">
                <a:solidFill>
                  <a:schemeClr val="tx1"/>
                </a:solidFill>
              </a:rPr>
              <a:t>gambar</a:t>
            </a:r>
            <a:r>
              <a:rPr lang="en-US" sz="2000" dirty="0">
                <a:solidFill>
                  <a:schemeClr val="tx1"/>
                </a:solidFill>
              </a:rPr>
              <a:t> di </a:t>
            </a:r>
            <a:r>
              <a:rPr lang="en-US" sz="2000" dirty="0" err="1">
                <a:solidFill>
                  <a:schemeClr val="tx1"/>
                </a:solidFill>
              </a:rPr>
              <a:t>majalah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gunting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lem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selotip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kertas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kertas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plano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n-US" sz="2000" dirty="0" err="1">
                <a:solidFill>
                  <a:schemeClr val="tx1"/>
                </a:solidFill>
              </a:rPr>
              <a:t>karton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spidol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dsb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 descr="Orang diskusi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8" y="3334495"/>
            <a:ext cx="2393998" cy="1311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61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ang diskusi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19" y="3598848"/>
            <a:ext cx="3079169" cy="2385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25" y="741323"/>
            <a:ext cx="7215809" cy="5726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TAHAP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425" y="1495976"/>
            <a:ext cx="5201533" cy="4644478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Peserta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memasang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gambar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pembelajaran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cita-citanya</a:t>
            </a:r>
            <a:r>
              <a:rPr lang="en-US" sz="2000" dirty="0">
                <a:solidFill>
                  <a:schemeClr val="tx1"/>
                </a:solidFill>
              </a:rPr>
              <a:t> di </a:t>
            </a:r>
            <a:r>
              <a:rPr lang="en-US" sz="2000" dirty="0" err="1">
                <a:solidFill>
                  <a:schemeClr val="tx1"/>
                </a:solidFill>
              </a:rPr>
              <a:t>papan</a:t>
            </a:r>
            <a:r>
              <a:rPr lang="en-US" sz="2000" dirty="0">
                <a:solidFill>
                  <a:schemeClr val="tx1"/>
                </a:solidFill>
              </a:rPr>
              <a:t> flip chart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ditampilkan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sebagai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pameran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hasil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kelompok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desain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marL="6858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Pembelajaran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kelompok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chemeClr val="tx1"/>
                </a:solidFill>
              </a:rPr>
              <a:t>Cita</a:t>
            </a:r>
            <a:r>
              <a:rPr lang="en-US" sz="2000" dirty="0" err="1">
                <a:solidFill>
                  <a:schemeClr val="tx1"/>
                </a:solidFill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</a:rPr>
              <a:t>cita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Setiap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kelompok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mengunjungi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kelompok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tetangganya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selama</a:t>
            </a:r>
            <a:r>
              <a:rPr lang="en-US" sz="2000" dirty="0">
                <a:solidFill>
                  <a:schemeClr val="tx1"/>
                </a:solidFill>
              </a:rPr>
              <a:t> 5 </a:t>
            </a:r>
            <a:r>
              <a:rPr lang="en-US" sz="2000" dirty="0" err="1">
                <a:solidFill>
                  <a:schemeClr val="tx1"/>
                </a:solidFill>
              </a:rPr>
              <a:t>menit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melihat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konfirmasi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n-US" sz="2000" dirty="0" err="1">
                <a:solidFill>
                  <a:schemeClr val="tx1"/>
                </a:solidFill>
              </a:rPr>
              <a:t>diskusi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singkat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Peserta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menempelkan</a:t>
            </a:r>
            <a:r>
              <a:rPr lang="en-US" sz="2000" dirty="0">
                <a:solidFill>
                  <a:schemeClr val="tx1"/>
                </a:solidFill>
              </a:rPr>
              <a:t> “ post it”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menandai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kesamaan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persepsi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cita-cita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6858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Fasilitator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memandu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lalu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lintas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kunjungan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kelompok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385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silitator mengajar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91" y="3687751"/>
            <a:ext cx="2753023" cy="2189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912" y="741323"/>
            <a:ext cx="5528355" cy="5726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TAHAP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2" y="1635134"/>
            <a:ext cx="5810409" cy="4505319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Diskusi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kesimpulan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</a:rPr>
              <a:t>Peserta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kembali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kelompok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mendiskusikan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hasil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kunjungan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kelompok</a:t>
            </a:r>
            <a:r>
              <a:rPr lang="en-US" sz="2000" dirty="0">
                <a:solidFill>
                  <a:schemeClr val="tx1"/>
                </a:solidFill>
              </a:rPr>
              <a:t> lain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Peserta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melihat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beberapa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kesamaan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perbedaan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hasil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pembelajaran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maupun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cita-cita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kelompok</a:t>
            </a:r>
            <a:r>
              <a:rPr lang="en-US" sz="2000" dirty="0">
                <a:solidFill>
                  <a:schemeClr val="tx1"/>
                </a:solidFill>
              </a:rPr>
              <a:t> lain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Peserta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membuat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rekomendasi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kelompok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bagaimana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semua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disinergikan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secara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konkrit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Perwakilan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kelompok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mempresentasikan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hasil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diskusinya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386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301</TotalTime>
  <Words>314</Words>
  <Application>Microsoft Macintosh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Austin</vt:lpstr>
      <vt:lpstr>Diskusi Pembelajaran Proyek Governance</vt:lpstr>
      <vt:lpstr>Pembagian Kelompok Diskusi</vt:lpstr>
      <vt:lpstr>TAHAP I</vt:lpstr>
      <vt:lpstr>TAHAP II</vt:lpstr>
      <vt:lpstr>TAHAP III</vt:lpstr>
      <vt:lpstr>TAHAP IV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Diskusi Pembelajaran Proyek Governance</dc:title>
  <dc:creator>apple</dc:creator>
  <cp:lastModifiedBy>user</cp:lastModifiedBy>
  <cp:revision>24</cp:revision>
  <dcterms:created xsi:type="dcterms:W3CDTF">2012-08-08T11:44:19Z</dcterms:created>
  <dcterms:modified xsi:type="dcterms:W3CDTF">2012-08-09T10:21:22Z</dcterms:modified>
</cp:coreProperties>
</file>