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August 9, 2012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August 9,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FF2.mp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1156" y="2708476"/>
            <a:ext cx="3313355" cy="1702160"/>
          </a:xfrm>
        </p:spPr>
        <p:txBody>
          <a:bodyPr>
            <a:normAutofit/>
          </a:bodyPr>
          <a:lstStyle/>
          <a:p>
            <a:r>
              <a:rPr lang="en-US" dirty="0" err="1">
                <a:latin typeface="Futura Bold Condensed BT"/>
                <a:cs typeface="Futura Bold Condensed BT"/>
              </a:rPr>
              <a:t>Monev</a:t>
            </a:r>
            <a:r>
              <a:rPr lang="en-US" dirty="0">
                <a:latin typeface="Futura Bold Condensed BT"/>
                <a:cs typeface="Futura Bold Condensed BT"/>
              </a:rPr>
              <a:t> </a:t>
            </a:r>
            <a:r>
              <a:rPr lang="en-US" dirty="0" err="1">
                <a:latin typeface="Futura Bold Condensed BT"/>
                <a:cs typeface="Futura Bold Condensed BT"/>
              </a:rPr>
              <a:t>dan</a:t>
            </a:r>
            <a:r>
              <a:rPr lang="en-US" dirty="0">
                <a:latin typeface="Futura Bold Condensed BT"/>
                <a:cs typeface="Futura Bold Condensed BT"/>
              </a:rPr>
              <a:t> </a:t>
            </a:r>
            <a:r>
              <a:rPr lang="en-US" dirty="0" err="1">
                <a:latin typeface="Futura Bold Condensed BT"/>
                <a:cs typeface="Futura Bold Condensed BT"/>
              </a:rPr>
              <a:t>Pembelajaran</a:t>
            </a:r>
            <a:endParaRPr lang="en-US" dirty="0">
              <a:latin typeface="Futura Bold Condensed BT"/>
              <a:cs typeface="Futura Bold Condensed B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783693"/>
            <a:ext cx="3309803" cy="403970"/>
          </a:xfrm>
        </p:spPr>
        <p:txBody>
          <a:bodyPr/>
          <a:lstStyle/>
          <a:p>
            <a:r>
              <a:rPr lang="en-US" sz="1600" dirty="0" err="1"/>
              <a:t>Palangkaraya</a:t>
            </a:r>
            <a:r>
              <a:rPr lang="en-US" sz="1600" dirty="0"/>
              <a:t>, 9 </a:t>
            </a:r>
            <a:r>
              <a:rPr lang="en-US" sz="1600" dirty="0" err="1"/>
              <a:t>Agustus</a:t>
            </a:r>
            <a:r>
              <a:rPr lang="en-US" sz="1600" dirty="0"/>
              <a:t> 2012</a:t>
            </a:r>
          </a:p>
          <a:p>
            <a:endParaRPr lang="en-US" dirty="0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1156" y="5565373"/>
            <a:ext cx="3182012" cy="2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2114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SIMULASI</a:t>
            </a:r>
            <a:br>
              <a:rPr lang="en-US" dirty="0" smtClean="0"/>
            </a:br>
            <a:r>
              <a:rPr lang="en-US" sz="2700" dirty="0">
                <a:solidFill>
                  <a:srgbClr val="A6A6A6"/>
                </a:solidFill>
              </a:rPr>
              <a:t>Mari </a:t>
            </a:r>
            <a:r>
              <a:rPr lang="en-US" sz="2700" dirty="0" err="1">
                <a:solidFill>
                  <a:srgbClr val="A6A6A6"/>
                </a:solidFill>
              </a:rPr>
              <a:t>kita</a:t>
            </a:r>
            <a:r>
              <a:rPr lang="en-US" sz="2700" dirty="0">
                <a:solidFill>
                  <a:srgbClr val="A6A6A6"/>
                </a:solidFill>
              </a:rPr>
              <a:t> </a:t>
            </a:r>
            <a:r>
              <a:rPr lang="en-US" sz="2700" dirty="0" err="1">
                <a:solidFill>
                  <a:srgbClr val="A6A6A6"/>
                </a:solidFill>
              </a:rPr>
              <a:t>lihat</a:t>
            </a:r>
            <a:r>
              <a:rPr lang="en-US" sz="2700" dirty="0">
                <a:solidFill>
                  <a:srgbClr val="A6A6A6"/>
                </a:solidFill>
              </a:rPr>
              <a:t> </a:t>
            </a:r>
            <a:r>
              <a:rPr lang="en-US" sz="2700" dirty="0" err="1">
                <a:solidFill>
                  <a:srgbClr val="A6A6A6"/>
                </a:solidFill>
              </a:rPr>
              <a:t>fragmen</a:t>
            </a:r>
            <a:r>
              <a:rPr lang="en-US" sz="2700" dirty="0">
                <a:solidFill>
                  <a:srgbClr val="A6A6A6"/>
                </a:solidFill>
              </a:rPr>
              <a:t> film </a:t>
            </a:r>
            <a:r>
              <a:rPr lang="en-US" sz="2700" dirty="0" err="1">
                <a:solidFill>
                  <a:srgbClr val="A6A6A6"/>
                </a:solidFill>
              </a:rPr>
              <a:t>berikut</a:t>
            </a:r>
            <a:r>
              <a:rPr lang="en-US" sz="2700" dirty="0">
                <a:solidFill>
                  <a:srgbClr val="A6A6A6"/>
                </a:solidFill>
              </a:rPr>
              <a:t> </a:t>
            </a:r>
            <a:r>
              <a:rPr lang="en-US" sz="2700" dirty="0" err="1">
                <a:solidFill>
                  <a:srgbClr val="A6A6A6"/>
                </a:solidFill>
              </a:rPr>
              <a:t>ini</a:t>
            </a:r>
            <a:r>
              <a:rPr lang="en-US" sz="2700" dirty="0">
                <a:solidFill>
                  <a:srgbClr val="A6A6A6"/>
                </a:solidFill>
              </a:rPr>
              <a:t/>
            </a:r>
            <a:br>
              <a:rPr lang="en-US" sz="2700" dirty="0">
                <a:solidFill>
                  <a:srgbClr val="A6A6A6"/>
                </a:solidFill>
              </a:rPr>
            </a:br>
            <a:endParaRPr lang="en-US" sz="2700" dirty="0">
              <a:solidFill>
                <a:srgbClr val="A6A6A6"/>
              </a:solidFill>
            </a:endParaRPr>
          </a:p>
        </p:txBody>
      </p:sp>
      <p:pic>
        <p:nvPicPr>
          <p:cNvPr id="4" name="FF2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09700" y="2547693"/>
            <a:ext cx="4124601" cy="3093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5586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APA ITU MONEV?</a:t>
            </a:r>
            <a:br>
              <a:rPr lang="en-US" dirty="0" smtClean="0"/>
            </a:br>
            <a:r>
              <a:rPr lang="en-US" sz="2700" dirty="0" smtClean="0">
                <a:solidFill>
                  <a:srgbClr val="A6A6A6"/>
                </a:solidFill>
              </a:rPr>
              <a:t/>
            </a:r>
            <a:br>
              <a:rPr lang="en-US" sz="2700" dirty="0" smtClean="0">
                <a:solidFill>
                  <a:srgbClr val="A6A6A6"/>
                </a:solidFill>
              </a:rPr>
            </a:br>
            <a:endParaRPr lang="en-US" sz="2700" dirty="0">
              <a:solidFill>
                <a:srgbClr val="A6A6A6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94690" y="1211021"/>
            <a:ext cx="3425769" cy="639762"/>
          </a:xfrm>
        </p:spPr>
        <p:txBody>
          <a:bodyPr/>
          <a:lstStyle/>
          <a:p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520505" y="1850783"/>
            <a:ext cx="3687854" cy="4381205"/>
          </a:xfrm>
        </p:spPr>
        <p:txBody>
          <a:bodyPr>
            <a:normAutofit/>
          </a:bodyPr>
          <a:lstStyle/>
          <a:p>
            <a:r>
              <a:rPr lang="en-US" dirty="0" err="1" smtClean="0"/>
              <a:t>Mengawasi</a:t>
            </a:r>
            <a:r>
              <a:rPr lang="en-US" dirty="0" smtClean="0"/>
              <a:t>/</a:t>
            </a:r>
            <a:r>
              <a:rPr lang="en-US" dirty="0" err="1" smtClean="0"/>
              <a:t>mengontrol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 smtClean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625277" y="1211021"/>
            <a:ext cx="3422402" cy="639762"/>
          </a:xfrm>
        </p:spPr>
        <p:txBody>
          <a:bodyPr/>
          <a:lstStyle/>
          <a:p>
            <a:r>
              <a:rPr lang="en-US" dirty="0" err="1" smtClean="0"/>
              <a:t>Evaluasi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"/>
          </p:nvPr>
        </p:nvSpPr>
        <p:spPr>
          <a:xfrm>
            <a:off x="4625277" y="1850783"/>
            <a:ext cx="4026354" cy="4381205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D</a:t>
            </a:r>
            <a:r>
              <a:rPr lang="en-US" sz="2000" dirty="0" err="1" smtClean="0"/>
              <a:t>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saat</a:t>
            </a:r>
            <a:r>
              <a:rPr lang="en-US" sz="2000" dirty="0" smtClean="0"/>
              <a:t> </a:t>
            </a:r>
            <a:r>
              <a:rPr lang="en-US" sz="2000" dirty="0" err="1" smtClean="0"/>
              <a:t>pekerjaan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dilaksanakan</a:t>
            </a:r>
            <a:r>
              <a:rPr lang="en-US" sz="2000" dirty="0" smtClean="0"/>
              <a:t> (</a:t>
            </a:r>
            <a:r>
              <a:rPr lang="en-US" sz="2000" dirty="0" err="1" smtClean="0"/>
              <a:t>melihat</a:t>
            </a:r>
            <a:r>
              <a:rPr lang="en-US" sz="2000" dirty="0" smtClean="0"/>
              <a:t> </a:t>
            </a:r>
            <a:r>
              <a:rPr lang="en-US" sz="2000" dirty="0" err="1" smtClean="0"/>
              <a:t>faktor-faktor</a:t>
            </a:r>
            <a:r>
              <a:rPr lang="en-US" sz="2000" dirty="0" smtClean="0"/>
              <a:t> </a:t>
            </a:r>
            <a:r>
              <a:rPr lang="en-US" sz="2000" dirty="0" err="1" smtClean="0"/>
              <a:t>penghambat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faktor</a:t>
            </a:r>
            <a:r>
              <a:rPr lang="en-US" sz="2000" dirty="0" smtClean="0"/>
              <a:t> </a:t>
            </a:r>
            <a:r>
              <a:rPr lang="en-US" sz="2000" dirty="0" err="1" smtClean="0"/>
              <a:t>pendukung</a:t>
            </a:r>
            <a:r>
              <a:rPr lang="en-US" sz="2000" dirty="0" smtClean="0"/>
              <a:t>)</a:t>
            </a:r>
          </a:p>
          <a:p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 smtClean="0"/>
              <a:t>kekuragan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kelebihan</a:t>
            </a:r>
            <a:endParaRPr lang="en-US" sz="2000" dirty="0" smtClean="0"/>
          </a:p>
          <a:p>
            <a:r>
              <a:rPr lang="en-US" sz="2000" dirty="0" err="1" smtClean="0"/>
              <a:t>Menilai</a:t>
            </a:r>
            <a:r>
              <a:rPr lang="en-US" sz="2000" dirty="0" smtClean="0"/>
              <a:t>/</a:t>
            </a:r>
            <a:r>
              <a:rPr lang="en-US" sz="2000" dirty="0" err="1" smtClean="0"/>
              <a:t>mengukur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monitoring</a:t>
            </a:r>
          </a:p>
          <a:p>
            <a:r>
              <a:rPr lang="en-US" sz="2000" dirty="0" err="1" smtClean="0"/>
              <a:t>Mengukur</a:t>
            </a:r>
            <a:r>
              <a:rPr lang="en-US" sz="2000" dirty="0" smtClean="0"/>
              <a:t> </a:t>
            </a:r>
            <a:r>
              <a:rPr lang="en-US" sz="2000" dirty="0" err="1" smtClean="0"/>
              <a:t>sejauh</a:t>
            </a:r>
            <a:r>
              <a:rPr lang="en-US" sz="2000" dirty="0" smtClean="0"/>
              <a:t> </a:t>
            </a:r>
            <a:r>
              <a:rPr lang="en-US" sz="2000" dirty="0" err="1" smtClean="0"/>
              <a:t>mana</a:t>
            </a:r>
            <a:r>
              <a:rPr lang="en-US" sz="2000" dirty="0" smtClean="0"/>
              <a:t> </a:t>
            </a:r>
            <a:r>
              <a:rPr lang="en-US" sz="2000" dirty="0" err="1" smtClean="0"/>
              <a:t>keberhasilan</a:t>
            </a:r>
            <a:r>
              <a:rPr lang="en-US" sz="2000" dirty="0" smtClean="0"/>
              <a:t> program </a:t>
            </a:r>
            <a:r>
              <a:rPr lang="en-US" sz="2000" dirty="0" err="1" smtClean="0"/>
              <a:t>pembangunan</a:t>
            </a:r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420459" y="2919702"/>
            <a:ext cx="3376967" cy="29129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625277" y="2919702"/>
            <a:ext cx="3376967" cy="29129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13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APA ITU PEMBELAJARAN?</a:t>
            </a:r>
            <a:br>
              <a:rPr lang="en-US" dirty="0" smtClean="0"/>
            </a:br>
            <a:r>
              <a:rPr lang="en-US" sz="2700" dirty="0" smtClean="0">
                <a:solidFill>
                  <a:srgbClr val="A6A6A6"/>
                </a:solidFill>
              </a:rPr>
              <a:t/>
            </a:r>
            <a:br>
              <a:rPr lang="en-US" sz="2700" dirty="0" smtClean="0">
                <a:solidFill>
                  <a:srgbClr val="A6A6A6"/>
                </a:solidFill>
              </a:rPr>
            </a:br>
            <a:endParaRPr lang="en-US" sz="2700" dirty="0">
              <a:solidFill>
                <a:srgbClr val="A6A6A6"/>
              </a:solidFill>
            </a:endParaRPr>
          </a:p>
        </p:txBody>
      </p:sp>
      <p:pic>
        <p:nvPicPr>
          <p:cNvPr id="5" name="Content Placeholder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85454" y="1830710"/>
            <a:ext cx="5740816" cy="4305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70624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APA ITU PEMBELAJARAN?</a:t>
            </a:r>
            <a:br>
              <a:rPr lang="en-US" dirty="0" smtClean="0"/>
            </a:br>
            <a:r>
              <a:rPr lang="en-US" sz="2700" dirty="0" smtClean="0">
                <a:solidFill>
                  <a:srgbClr val="A6A6A6"/>
                </a:solidFill>
              </a:rPr>
              <a:t/>
            </a:r>
            <a:br>
              <a:rPr lang="en-US" sz="2700" dirty="0" smtClean="0">
                <a:solidFill>
                  <a:srgbClr val="A6A6A6"/>
                </a:solidFill>
              </a:rPr>
            </a:br>
            <a:endParaRPr lang="en-US" sz="2700" dirty="0">
              <a:solidFill>
                <a:srgbClr val="A6A6A6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43492" y="1589648"/>
            <a:ext cx="6777317" cy="490962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hikmah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endParaRPr lang="en-US" dirty="0" smtClean="0"/>
          </a:p>
          <a:p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sz="3200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sz="3200" dirty="0" err="1" smtClean="0"/>
              <a:t>negatif</a:t>
            </a:r>
            <a:r>
              <a:rPr lang="en-US" sz="3200" dirty="0" smtClean="0"/>
              <a:t>, </a:t>
            </a:r>
            <a:r>
              <a:rPr lang="en-US" dirty="0" err="1" smtClean="0"/>
              <a:t>menggali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terdahulu</a:t>
            </a:r>
            <a:r>
              <a:rPr lang="en-US" dirty="0" smtClean="0"/>
              <a:t>, </a:t>
            </a:r>
            <a:r>
              <a:rPr lang="en-US" dirty="0" err="1" smtClean="0"/>
              <a:t>buang</a:t>
            </a:r>
            <a:r>
              <a:rPr lang="en-US" dirty="0" smtClean="0"/>
              <a:t> </a:t>
            </a:r>
            <a:r>
              <a:rPr lang="en-US" dirty="0" err="1" smtClean="0"/>
              <a:t>negatifnya</a:t>
            </a:r>
            <a:r>
              <a:rPr lang="en-US" dirty="0" smtClean="0"/>
              <a:t>, </a:t>
            </a:r>
            <a:r>
              <a:rPr lang="en-US" dirty="0" err="1" smtClean="0"/>
              <a:t>ambil</a:t>
            </a:r>
            <a:r>
              <a:rPr lang="en-US" dirty="0" smtClean="0"/>
              <a:t> </a:t>
            </a:r>
            <a:r>
              <a:rPr lang="en-US" dirty="0" err="1" smtClean="0"/>
              <a:t>positifnya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/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sz="3300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sz="3300" dirty="0" err="1" smtClean="0"/>
              <a:t>keberhasilan</a:t>
            </a:r>
            <a:r>
              <a:rPr lang="en-US" dirty="0" smtClean="0"/>
              <a:t>,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guru yang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</a:t>
            </a:r>
          </a:p>
          <a:p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,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endParaRPr lang="en-US" dirty="0" smtClean="0"/>
          </a:p>
          <a:p>
            <a:r>
              <a:rPr lang="en-US" dirty="0" smtClean="0"/>
              <a:t>Dari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endParaRPr lang="en-US" dirty="0" smtClean="0"/>
          </a:p>
          <a:p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/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0624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BAGAIMANA KAITAN KETIGANYA?</a:t>
            </a:r>
            <a:r>
              <a:rPr lang="en-US" sz="2700" dirty="0" smtClean="0">
                <a:solidFill>
                  <a:srgbClr val="A6A6A6"/>
                </a:solidFill>
              </a:rPr>
              <a:t/>
            </a:r>
            <a:br>
              <a:rPr lang="en-US" sz="2700" dirty="0" smtClean="0">
                <a:solidFill>
                  <a:srgbClr val="A6A6A6"/>
                </a:solidFill>
              </a:rPr>
            </a:br>
            <a:endParaRPr lang="en-US" sz="2700" dirty="0">
              <a:solidFill>
                <a:srgbClr val="A6A6A6"/>
              </a:solidFill>
            </a:endParaRPr>
          </a:p>
        </p:txBody>
      </p:sp>
      <p:pic>
        <p:nvPicPr>
          <p:cNvPr id="5" name="Content Placeholder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32883" y="4354809"/>
            <a:ext cx="1988945" cy="14516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Content Placeholder 9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" r="4"/>
          <a:stretch/>
        </p:blipFill>
        <p:spPr>
          <a:xfrm>
            <a:off x="1043491" y="2226727"/>
            <a:ext cx="1908376" cy="14516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Content Placeholder 9" descr="IMG_3249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344" r="11344"/>
          <a:stretch>
            <a:fillRect/>
          </a:stretch>
        </p:blipFill>
        <p:spPr>
          <a:xfrm>
            <a:off x="6190527" y="2170664"/>
            <a:ext cx="2007116" cy="1507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ight Arrow 9"/>
          <p:cNvSpPr/>
          <p:nvPr/>
        </p:nvSpPr>
        <p:spPr>
          <a:xfrm>
            <a:off x="4046274" y="2853638"/>
            <a:ext cx="1050450" cy="46203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ent Arrow 10"/>
          <p:cNvSpPr/>
          <p:nvPr/>
        </p:nvSpPr>
        <p:spPr>
          <a:xfrm rot="10800000">
            <a:off x="6581204" y="4453781"/>
            <a:ext cx="920819" cy="982896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43491" y="3787531"/>
            <a:ext cx="1908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190527" y="3787531"/>
            <a:ext cx="1908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Evaluasi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13452" y="5984304"/>
            <a:ext cx="1908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16" name="Bent Arrow 15"/>
          <p:cNvSpPr/>
          <p:nvPr/>
        </p:nvSpPr>
        <p:spPr>
          <a:xfrm rot="16200000">
            <a:off x="1830861" y="4453781"/>
            <a:ext cx="920819" cy="982896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/>
      <p:bldP spid="14" grpId="0"/>
      <p:bldP spid="15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BAGAIMANA KAITAN KETIGANYA?</a:t>
            </a:r>
            <a:r>
              <a:rPr lang="en-US" sz="2700" dirty="0" smtClean="0">
                <a:solidFill>
                  <a:srgbClr val="A6A6A6"/>
                </a:solidFill>
              </a:rPr>
              <a:t/>
            </a:r>
            <a:br>
              <a:rPr lang="en-US" sz="2700" dirty="0" smtClean="0">
                <a:solidFill>
                  <a:srgbClr val="A6A6A6"/>
                </a:solidFill>
              </a:rPr>
            </a:br>
            <a:endParaRPr lang="en-US" sz="2700" dirty="0">
              <a:solidFill>
                <a:srgbClr val="A6A6A6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703385" y="2170664"/>
            <a:ext cx="7765366" cy="4103527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endParaRPr lang="en-US" dirty="0" smtClean="0"/>
          </a:p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endParaRPr lang="en-US" dirty="0" smtClean="0"/>
          </a:p>
          <a:p>
            <a:r>
              <a:rPr lang="en-US" dirty="0" err="1" smtClean="0"/>
              <a:t>Niat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berulang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goal yang </a:t>
            </a:r>
            <a:r>
              <a:rPr lang="en-US" dirty="0" err="1" smtClean="0"/>
              <a:t>diinginkan</a:t>
            </a:r>
            <a:endParaRPr lang="en-US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merekomendasikan</a:t>
            </a:r>
            <a:r>
              <a:rPr lang="en-US" dirty="0" smtClean="0"/>
              <a:t> 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619</TotalTime>
  <Words>197</Words>
  <Application>Microsoft Macintosh PowerPoint</Application>
  <PresentationFormat>On-screen Show (4:3)</PresentationFormat>
  <Paragraphs>32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Monev dan Pembelajaran</vt:lpstr>
      <vt:lpstr>SIMULASI Mari kita lihat fragmen film berikut ini </vt:lpstr>
      <vt:lpstr>APA ITU MONEV?  </vt:lpstr>
      <vt:lpstr>APA ITU PEMBELAJARAN?  </vt:lpstr>
      <vt:lpstr>APA ITU PEMBELAJARAN?  </vt:lpstr>
      <vt:lpstr>BAGAIMANA KAITAN KETIGANYA? </vt:lpstr>
      <vt:lpstr>BAGAIMANA KAITAN KETIGANYA?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Monev dan Pembelajaran</dc:title>
  <dc:creator>apple</dc:creator>
  <cp:lastModifiedBy>user</cp:lastModifiedBy>
  <cp:revision>21</cp:revision>
  <dcterms:created xsi:type="dcterms:W3CDTF">2012-08-08T10:54:42Z</dcterms:created>
  <dcterms:modified xsi:type="dcterms:W3CDTF">2012-08-09T05:10:15Z</dcterms:modified>
</cp:coreProperties>
</file>